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3793"/>
            <a:ext cx="9144000" cy="20992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 у </a:t>
            </a:r>
            <a:r>
              <a:rPr lang="uk-UA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 застосування ядерної зброї».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0372" y="5988676"/>
            <a:ext cx="9144000" cy="59564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68" y="1609859"/>
            <a:ext cx="8358388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" y="0"/>
            <a:ext cx="12192000" cy="73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292" y="232087"/>
            <a:ext cx="9324305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три джерела радіаційного зараження: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 поділу ядерного заряду;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радіація, наведена нейтронами;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непрореагувавша частина ядерного заряду.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два види радіоактивного зараження: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 в районі вибуху;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 у напрямку руху радіоактивної хмари.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32" y="3786085"/>
            <a:ext cx="5486400" cy="28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7AA7CC-0D93-0880-8FB5-B5CBCF370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49" y="0"/>
            <a:ext cx="444616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8D35E-D4DE-EFD0-E6C0-2A1E723A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197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275" y="244699"/>
            <a:ext cx="11307651" cy="155834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 індивідуального захисту.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275" y="837127"/>
            <a:ext cx="10586435" cy="528033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 індивідуального захисту органів дихання;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одяг спеціальний захисний;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респіратори;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прилади радіаційної розвідки і дозиметричного контролю;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 живлення і засоби індикації для перелічених приладів;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ватно-марлеві пов’язки.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27" y="3503054"/>
            <a:ext cx="5486399" cy="32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8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3" y="365126"/>
            <a:ext cx="11410682" cy="690942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ховатися від ядерного удару.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1056068"/>
            <a:ext cx="10998558" cy="5228822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Найкраще — заховатися в штатному бомбосховищі чи метро. Проте метро закриється за п’ять хвилин після оголошення тривоги.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у тебе є приміщення під землею, облаштоване так, щоб там можна було провести якийсь час, то варто сидіти там. В ідеалі місяць або більше, якщо знадобиться.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ти перебуваєш у квартирі чи приватному будинку, варто затулити всі вікна та двері ганчірками, вимкнути вентиляцію та затулити всі проміжки.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ж у багатоповерховому будинку без підвалу — варто піднятися вище десятого поверху. Зробити те саме — затулити всі щілини. Ховайтеся в коридорі, ванній кімнаті, там, де немає вікон.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0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4" y="180305"/>
            <a:ext cx="11706896" cy="759853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брати з собою в сховок під час ядерного удару.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798490"/>
            <a:ext cx="11565228" cy="5666704"/>
          </a:xfrm>
        </p:spPr>
        <p:txBody>
          <a:bodyPr/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Якщо відбудеться ядерний вибух, то у схованці доведеться сидіти тижнями чи навіть місяцями. 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 треба зробити великі запаси бутильованої води, їжі, що не псується, сірників, свічок, ліків.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Обов’язково треба придбати радіо на батарейках. Інтернету та мобільного зв’язку може не бути, тож по радіо можна буде дізнаватися інформацію від ДСНС, слухати новини.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варто їсти продукти, що були на вулиці, адже є ризик, що вони заражені.</a:t>
            </a:r>
          </a:p>
          <a:p>
            <a:pPr indent="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 слід пам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ятати за «тривожну валізу»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86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121846"/>
            <a:ext cx="11384924" cy="806852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Аптечка під час ядерного вибуху.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1" y="830510"/>
            <a:ext cx="11659043" cy="6027490"/>
          </a:xfrm>
        </p:spPr>
        <p:txBody>
          <a:bodyPr>
            <a:normAutofit fontScale="550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Звичайно, треба мати стандартну аптечку, де будуть жарознижувальні, противірусні, антисептики, засоби першої допомоги та інші потрібні тобі ліки.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А також таблетки калію йодиду. В одній пігулці 250мг. Це спеціальна профілактична доза для радіації.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калій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йодид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самовільно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за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щитоподібну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залозу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достовірної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sz="3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пити</a:t>
            </a:r>
            <a:endParaRPr lang="uk-UA" sz="5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Дозування: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Дорослі та діти старше двох років – 125 мг (половина таблетки).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молодше двох років – 40 мг.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 можна прийняти йод 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внутрішньо </a:t>
            </a:r>
            <a:r>
              <a:rPr lang="uk-UA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(дітям до 5 років заборонено)</a:t>
            </a: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Дозування: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Дорослі та діти старше 14 років – 40 крапель внутрішньо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5 – 14 років – 20 крапель внутрішньо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2 – 5 років – 20 крапель на шкіру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молодші 2 років – 10 крапель на шкіру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22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386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«Дії у разі застосування ядерної зброї». </vt:lpstr>
      <vt:lpstr>Презентация PowerPoint</vt:lpstr>
      <vt:lpstr>Презентация PowerPoint</vt:lpstr>
      <vt:lpstr>Презентация PowerPoint</vt:lpstr>
      <vt:lpstr>Засоби індивідуального захисту. </vt:lpstr>
      <vt:lpstr>Де ховатися від ядерного удару. </vt:lpstr>
      <vt:lpstr>Презентация PowerPoint</vt:lpstr>
      <vt:lpstr>Що брати з собою в сховок під час ядерного удару. </vt:lpstr>
      <vt:lpstr>Аптечка під час ядерного вибуху.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Інформаційна пам’ятка: «Що робити у разі застосування ядерної зброї».</dc:title>
  <dc:creator>Admin</dc:creator>
  <cp:lastModifiedBy>Sudorko</cp:lastModifiedBy>
  <cp:revision>10</cp:revision>
  <dcterms:created xsi:type="dcterms:W3CDTF">2023-06-28T06:15:34Z</dcterms:created>
  <dcterms:modified xsi:type="dcterms:W3CDTF">2023-12-03T12:25:56Z</dcterms:modified>
</cp:coreProperties>
</file>